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8DC7F-D1BD-4C43-893D-B858E190806D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B00BC-AD97-44C6-9B3A-DACC8717B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00BC-AD97-44C6-9B3A-DACC8717BB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566017-3DD1-4F80-8977-2785456860AE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F14C0-097B-4ABF-90E5-D0F3DA432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Getting a U.S. </a:t>
            </a:r>
            <a:br>
              <a:rPr lang="en-US" dirty="0" smtClean="0"/>
            </a:br>
            <a:r>
              <a:rPr lang="en-US" dirty="0" smtClean="0"/>
              <a:t>Bachelor’s Degree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Coastline EBUS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EBUS students, while high school: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Receive intensive English training by native English-speaking professors who prepare them for  U.S. college courses. </a:t>
            </a:r>
          </a:p>
          <a:p>
            <a:pPr lvl="1"/>
            <a:r>
              <a:rPr lang="en-US" dirty="0" smtClean="0"/>
              <a:t>Have the opportunity to enroll in college credit classes leading to a bachelor’s degree.</a:t>
            </a:r>
          </a:p>
          <a:p>
            <a:pPr lvl="1"/>
            <a:r>
              <a:rPr lang="en-US" dirty="0" smtClean="0"/>
              <a:t>Have English immersion opportunities in the U.S. for two summers and one semester while taking  transferrable college courses.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247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Coastline EBUS Advantage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At the end of the three years of high school, EBUS students will already be:</a:t>
            </a:r>
          </a:p>
          <a:p>
            <a:pPr lvl="1"/>
            <a:r>
              <a:rPr lang="en-US" sz="2800" dirty="0" smtClean="0"/>
              <a:t>U.S. college students </a:t>
            </a:r>
          </a:p>
          <a:p>
            <a:pPr lvl="1"/>
            <a:r>
              <a:rPr lang="en-US" sz="2800" dirty="0" smtClean="0"/>
              <a:t>Prepared to complete their general education requirements at Coastline in the U.S. </a:t>
            </a:r>
          </a:p>
          <a:p>
            <a:pPr lvl="3"/>
            <a:r>
              <a:rPr lang="en-US" sz="2700" dirty="0" smtClean="0"/>
              <a:t>Without taking college entrance exams</a:t>
            </a:r>
          </a:p>
          <a:p>
            <a:pPr lvl="3"/>
            <a:r>
              <a:rPr lang="en-US" sz="2700" dirty="0" smtClean="0"/>
              <a:t>Without  needing  TOEFL  scores</a:t>
            </a:r>
          </a:p>
          <a:p>
            <a:r>
              <a:rPr lang="en-US" sz="2800" dirty="0" smtClean="0"/>
              <a:t>In line for transfer to a U.S. University with greater potential </a:t>
            </a:r>
            <a:r>
              <a:rPr lang="en-US" sz="2800" smtClean="0"/>
              <a:t>for success</a:t>
            </a:r>
            <a:endParaRPr lang="en-US" sz="2800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Introduction: Credit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sz="2800" dirty="0" smtClean="0"/>
              <a:t>Credit hours needed for a bachelor degree in the United States are similar throughout the country. </a:t>
            </a:r>
          </a:p>
          <a:p>
            <a:r>
              <a:rPr lang="en-US" sz="2800" dirty="0" smtClean="0"/>
              <a:t>The most common degrees are the Bachelor of the Arts (B.A.) and Bachelor of Science (B.S.) degrees, and are usually focused in one discipline. </a:t>
            </a:r>
          </a:p>
          <a:p>
            <a:r>
              <a:rPr lang="en-US" sz="2800" dirty="0" smtClean="0"/>
              <a:t>Credit hours in a bachelor degree are usually split between major classes, general education requirements and elective classes.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Total Credit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At most major universities around the United States, the total credit hours needed for a bachelor degree range between 110 and 130. The most common number is an even 120.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Semesters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Most U.S. colleges divide the school year into semesters.  A semester is typically 16 to 18 weeks long.</a:t>
            </a:r>
          </a:p>
          <a:p>
            <a:r>
              <a:rPr lang="en-US" sz="3200" dirty="0" smtClean="0"/>
              <a:t>A full-time semester of 15 credit hours every fall and winter will allow a student to earn a bachelor degree in 4 years without needing additional spring or summer classes.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All students seeking a bachelor’s degree must declare a major area of study.</a:t>
            </a:r>
          </a:p>
          <a:p>
            <a:r>
              <a:rPr lang="en-US" sz="3200" dirty="0" smtClean="0"/>
              <a:t>Most universities require from 35 to 55 credits in the area of the major of the bachelor degree. </a:t>
            </a:r>
          </a:p>
          <a:p>
            <a:r>
              <a:rPr lang="en-US" sz="3200" dirty="0" smtClean="0"/>
              <a:t>These include between 8 and 14 classes that each department makes mandatory for a degree.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Education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Every school (or  general area of study such as science or arts) requires a certain number of general education classes to be taken by any student within that school, no matter the major. The credit hours are usually around 50.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Elective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Elective credits are additional classes needed for a bachelor degree. They can sometimes be taken as extra electives within a major, or can be other classes of supplemental interest to a student, usually around 30 credits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U.S. bachelor degrees focus on one discipline</a:t>
            </a:r>
          </a:p>
          <a:p>
            <a:r>
              <a:rPr lang="en-US" sz="2800" dirty="0" smtClean="0"/>
              <a:t>Taking 15 credit hours a semester, students can earn their degree in 4 years</a:t>
            </a:r>
          </a:p>
          <a:p>
            <a:r>
              <a:rPr lang="en-US" sz="2800" dirty="0" smtClean="0"/>
              <a:t>Total credit hours for a bachelor degree range from 110 to 130</a:t>
            </a:r>
          </a:p>
          <a:p>
            <a:pPr lvl="1"/>
            <a:r>
              <a:rPr lang="en-US" sz="2800" dirty="0" smtClean="0"/>
              <a:t>35-55 credit hours in the area of the major</a:t>
            </a:r>
          </a:p>
          <a:p>
            <a:pPr lvl="1"/>
            <a:r>
              <a:rPr lang="en-US" sz="2800" dirty="0" smtClean="0"/>
              <a:t>50 credit hours of general education classes</a:t>
            </a:r>
          </a:p>
          <a:p>
            <a:pPr lvl="1"/>
            <a:r>
              <a:rPr lang="en-US" sz="2800" dirty="0" smtClean="0"/>
              <a:t>30 credit hours of elective classes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Community College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California Community Colleges are designed to provide the first two years of  required college classes (mostly general education and electives) at a greatly reduced cost and with more instructional guidance than a university.</a:t>
            </a:r>
          </a:p>
          <a:p>
            <a:r>
              <a:rPr lang="en-US" sz="3200" dirty="0" smtClean="0"/>
              <a:t> For admission, international students need to be 18 and do not need to take U.S. college entrance exams.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498</Words>
  <Application>Microsoft Office PowerPoint</Application>
  <PresentationFormat>On-screen Show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Getting a U.S.  Bachelor’s Degree</vt:lpstr>
      <vt:lpstr>Introduction: Credit Hours</vt:lpstr>
      <vt:lpstr>Total Credit Hours</vt:lpstr>
      <vt:lpstr>Semesters</vt:lpstr>
      <vt:lpstr>Majors</vt:lpstr>
      <vt:lpstr>General Education Credits</vt:lpstr>
      <vt:lpstr>Elective Credits</vt:lpstr>
      <vt:lpstr>Summary</vt:lpstr>
      <vt:lpstr>The Community College Advantage</vt:lpstr>
      <vt:lpstr>The Coastline EBUS Advantage</vt:lpstr>
      <vt:lpstr>The Coastline EBUS Advantage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College Pathway to a U.S. Bachelor’s Degree</dc:title>
  <dc:creator>Betty</dc:creator>
  <cp:lastModifiedBy>Gayle Berggren</cp:lastModifiedBy>
  <cp:revision>42</cp:revision>
  <dcterms:created xsi:type="dcterms:W3CDTF">2010-11-04T03:18:50Z</dcterms:created>
  <dcterms:modified xsi:type="dcterms:W3CDTF">2012-07-28T00:32:04Z</dcterms:modified>
</cp:coreProperties>
</file>